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3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274" r:id="rId15"/>
    <p:sldId id="275" r:id="rId16"/>
    <p:sldId id="256" r:id="rId17"/>
    <p:sldId id="276" r:id="rId18"/>
    <p:sldId id="277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82" r:id="rId37"/>
    <p:sldId id="281" r:id="rId38"/>
    <p:sldId id="278" r:id="rId39"/>
    <p:sldId id="279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8A60C-034B-4333-883D-9782C32BD20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51C93-951B-4214-93FC-883BFC831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1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5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62AA-7B7B-2592-76D1-AC1FD9DCB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A714E-45AC-FC08-D1FA-CFC62EA24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74C99-8409-8F79-DA6A-7F3CAA3C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9FFC6-12CF-D7EA-F1BE-0839F8A8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D161-8AA7-E75E-DC44-1C0CAA53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BABF-5741-C4DF-48F9-36C3C001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7AB69-EF6D-ECD5-0E34-2E7D65D63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2DAF-F001-ECFA-7D25-ACE716D4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CA3D-B414-A861-5317-048115D6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1C6D-8A47-645C-36FB-F0E94E5A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88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3AAD1-A44E-BE11-349C-4168BBEFB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F6587-ABCF-3393-7A18-040A9594C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14B81-8155-EFB0-61C5-94881B78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2547-6992-6FC2-DCD9-104F67E6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9D21-ED88-1D71-CB17-6C9FF212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2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3EB9-11FD-70B5-75F9-748ABD3F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F090-5F6A-68AB-240C-A4C7A7CB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D12A7-2348-F336-B01F-846A857F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BCC77-6AE2-7BCA-82D0-B3E39D5C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B97A-674E-576A-6A53-BCF27CCA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9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3983-06B7-5C8A-C691-E23F9EE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A116A-DDEA-45E1-13D3-A57063A9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2B05-F658-CAF9-0D20-D4F23BB4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4BBE-4928-BB0F-8B68-89C791AF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4492-8486-3CE9-8E10-BFF57C19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69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A043-F0C8-CA6E-1FDD-8F8D4D42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CE379-8734-2705-E893-90399BD0B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7CDEC-FD40-B1C5-1C9F-AE25E1E90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83CCD-17D8-3B28-92F1-24C018D6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ECB65-5CC3-A8E2-1C40-71E32D50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550BE-06A0-D2BE-A00D-D01478B1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27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8FF0-4E6B-2AC6-6ABA-2F28AAF3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3246F-44CD-9B74-536E-0CEC2B29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46B3-9D91-E130-2828-ABF1E9E0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3E886-C0B6-4699-BB52-D61E6B99F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335A3-DFCC-A8A2-5BB8-3D9B11AE3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4608E-D1DD-72DD-A3A2-0DC8CFE94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133E4-D725-F179-0530-2E74891D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B8043-5E50-2BF7-0B24-39DFDE43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2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7578-F689-3674-1574-B313BF63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D33B2-A6D2-89E2-075F-2591DC5E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4B65E-2C58-14D0-AE8C-9279A20F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50A3-42C9-0DCD-FCD2-64B9DCB2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9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E7F81-1E66-3E39-0098-48E2287B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80EA2-662B-7407-E5F8-93E6320C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20729-327D-3688-D82A-344C5AE4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48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7D12-A511-856E-D47E-D2321D7B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DCC0-CB02-D35F-F502-B70BD400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F4716-547D-715B-CD49-4BBC9AB9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3CE49-9516-83FE-A0FD-FFC36DF7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162F7-6F0D-397A-AE4E-C863DF7D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380A4-D7E3-84FB-5C91-0F2B5723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00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3D0A-164F-91BE-91D8-D4713581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805A6-6AFC-543F-0580-F7E417BCF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48B7F-B404-5274-F5F4-3167665F1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FA4EB-1201-B54C-A02B-670063E5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2549-6E3B-1E98-9E0C-221D753A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F9286-131A-E2E7-EAAA-264ED405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95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EF675-291B-6737-2733-491BEA1C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AFEF2-6914-CC9B-5611-6285687EC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10AE2-3331-EC9A-02AF-8D80C7B5D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81102-5609-4390-8CC3-558B068FFF69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D4444-A1C8-43A1-5AFA-13922EB39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C3E9E-4F58-BAD5-6F8C-A75A9278A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AD7AA-BF95-49B6-A4D6-49E0367C0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2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E024-72AC-3100-049A-CC93C707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UNIT-2</a:t>
            </a:r>
            <a:br>
              <a:rPr lang="en-US" sz="4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4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Software Quality and Reliability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8643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766" y="147292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Maintainability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Maintainability = suitability for debugging (localization and correction of errors) and for modification and extension of functionality.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maintainability 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 software system depends on its: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                     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8720" y="6356350"/>
            <a:ext cx="10282646" cy="365125"/>
          </a:xfrm>
        </p:spPr>
        <p:txBody>
          <a:bodyPr/>
          <a:lstStyle/>
          <a:p>
            <a:r>
              <a:rPr lang="en-US" dirty="0"/>
              <a:t>Software Quality                                 Software Engineering                              Daniel / CSBS</a:t>
            </a:r>
          </a:p>
        </p:txBody>
      </p:sp>
      <p:pic>
        <p:nvPicPr>
          <p:cNvPr id="1026" name="Picture 2" descr="Total Logo, Quality Assurance, Quality Control, Quality Managemen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21" y="2997473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3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Readability: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Readability of a software system depends on its: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of representation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style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 allows required modifications at the appropriate locations to be made without undesirable side effects. Extensibility of a software system depends on its: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Structuredness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(modularity) of the software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Possibilities that the implementation language provides for this purpose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45029" y="6356350"/>
            <a:ext cx="10437222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4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Testability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suitability for allowing the programmer to follow program execution (runtime behavior under given conditions) and for debugging.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testability of a software system depends on its: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Structuredness</a:t>
            </a:r>
            <a:endParaRPr 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of a software system to fulfill its purpose with the best possible utilization of all necessary resources 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(time, storage, transmission channels, and peripherals)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4846" y="6356350"/>
            <a:ext cx="10138954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</a:p>
        </p:txBody>
      </p:sp>
    </p:spTree>
    <p:extLst>
      <p:ext uri="{BB962C8B-B14F-4D97-AF65-F5344CB8AC3E}">
        <p14:creationId xmlns:p14="http://schemas.microsoft.com/office/powerpoint/2010/main" val="226937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Portability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ease with which a software system can be adapted to run on computers other than the one for which it was designed.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The portability of a software system depends on: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of hardware independence.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language.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Extent of exploitation of specialized system functions.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properties.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71154" y="6356350"/>
            <a:ext cx="10282646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</a:p>
        </p:txBody>
      </p:sp>
    </p:spTree>
    <p:extLst>
      <p:ext uri="{BB962C8B-B14F-4D97-AF65-F5344CB8AC3E}">
        <p14:creationId xmlns:p14="http://schemas.microsoft.com/office/powerpoint/2010/main" val="130169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F4B40-E238-7EBD-B6B7-874BB59C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661794"/>
            <a:ext cx="10195560" cy="56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6F734-BEFC-A77D-4B58-CE1B08CE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07231"/>
            <a:ext cx="9735822" cy="54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6521-0BEC-A14C-9378-3E89C395A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A347D-21B8-A6A5-CCB1-016CCBE3F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284F3-E145-D5F2-E86C-E5418559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5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7ECD7-F8E4-DC31-5724-1539F5B9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57" y="681037"/>
            <a:ext cx="10565484" cy="57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5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B36C-E99A-348F-2CEC-19D541D4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7AD3-DA22-7B54-7E19-3B771498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3F4BB-5FDF-2288-D0A7-D03D2212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1" y="335078"/>
            <a:ext cx="11098530" cy="61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1AA1-1A63-A9A7-557C-4A6A8E8C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9B86-61D3-5612-3602-148293CD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AF4C4-1BA2-C5C2-C4AE-E8964428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0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757646" y="3276600"/>
            <a:ext cx="10280468" cy="14782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Importance of Software Quality                              and Timely Availability </a:t>
            </a:r>
            <a:endParaRPr sz="32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45029" y="6356350"/>
            <a:ext cx="10215154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7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C5E6-1FA8-4331-F5EA-E37B31FA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DA371-C479-61C3-3178-F80723E89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C71F0-73DC-DF5E-C784-BEA9C4B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D3AD-7735-0902-8F32-3DCE2B3C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694D-1ECF-CCC1-FC77-2906AA97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18667-096D-9305-3652-22094347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915B-4DD3-DC9C-2AF2-C3FC2476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C189-6DA3-1829-5D44-2AAB7F520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CBC21-439B-C95A-6438-A9B6AEFB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C290-DE96-8C3A-7345-80EB7D86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DA8F-3116-B0A1-AEE7-D883457A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8F964-467B-7656-8342-3E2B14B2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E677-9C14-E895-2BB5-E27E555B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EC09-7913-FCEB-585C-A587A15F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7B02F-02DD-0AD3-881B-931EE0D0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3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1CF1-776F-C51B-21E7-9B2CE4BC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0BA6-88B3-DC99-AFFD-3BF5C5E4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D39F-6CC0-1B23-986F-802C453C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3969-57B5-CE27-98C3-1B3E50D1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AB95-DA3B-7B08-5AA2-CF394B63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431CA-A03C-9426-146C-FB177168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EB826-B43A-CC68-EA4B-83FDA18A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6D6E-7E56-0623-B2FE-99B784FE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2813-06FE-278D-1B65-8B68052F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98DC5-E90B-0521-E996-FA13B596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75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062B-13FA-619E-E7E0-19D34528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8E4D-173B-E2B8-EE61-D97FB3FC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1A347-C03F-DAAF-DD05-A2002392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FC83-174E-60BA-3A4A-C7BFFF3C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0CB8-8941-293E-1296-4780BC14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0E3B5-13A5-6B66-8430-CBFF4D1F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6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totality of functionality and features of a 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product that bear on its ability to satisfy stated needs.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79713" y="6356350"/>
            <a:ext cx="10280469" cy="365125"/>
          </a:xfrm>
        </p:spPr>
        <p:txBody>
          <a:bodyPr/>
          <a:lstStyle/>
          <a:p>
            <a:r>
              <a:rPr lang="en-US" dirty="0"/>
              <a:t>Software Quality                                 Software Engineering                              Daniel / CSBS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55" y="3451859"/>
            <a:ext cx="4192945" cy="23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CECB-B959-2373-C98D-A9CB508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4241-8B09-6348-56BB-91702615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6B762-6C86-A87D-9617-DA4C891D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F4C1-0287-F9F6-B468-096C8302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8BB5-E8F7-10FC-63D3-E62CA9B7C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18C84-F39B-8B12-D714-5274EC73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1570-999F-4DF3-10DE-A6B83F8B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5B4B8-7D97-D2F9-AEFA-FEC388519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0380A-F622-C9C6-3C30-9868BA1B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1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51A9-CDE6-FD3E-6196-BCBC80C7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A803-A0FF-BE4D-4DA6-6C517B1C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5799-EF6A-B4C7-8165-82F78021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1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049F-D5CE-4601-8CB3-E41E103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C658-0671-2017-D69F-46226090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FF14-ED8F-5964-ECAB-40D1EB66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51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09FF-0F47-0F8D-157E-5D26A0E0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3F1E-BE31-EDDD-4E47-D00EA32CB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B4CA-592A-9972-E1BC-AB776156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823C-1ED0-C271-06A5-24947B93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10" y="513715"/>
            <a:ext cx="10515600" cy="425259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36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ntroduction to Capability Maturity Models (CMM and CMMI); 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694461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D2C9-A5A7-60C8-4853-984C578C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08F4-E8C1-8EF4-FA57-9BCF34E9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63E68-9122-0090-584E-1C2924F2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56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3E1-6F78-B61D-66CC-8636538C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58F1-5565-4F76-4D6D-477AF6B3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566BE-85C2-1DC1-25DB-545C1578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2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7498-F1DF-A3DD-53AE-3F4C3CE4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A0AC6-CD51-7358-08FC-E973C5581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9409C-9A53-99AB-57D9-D8DE46D1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to Achieve Quality</a:t>
            </a:r>
          </a:p>
        </p:txBody>
      </p:sp>
      <p:sp>
        <p:nvSpPr>
          <p:cNvPr id="4" name="AutoShape 2" descr="5 Major Reasons Behind a Software Project Failure - Kovair Bl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75657" y="2413338"/>
            <a:ext cx="101781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</a:rPr>
              <a:t>Define characteristics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that define quality for a product.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Decide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</a:rPr>
              <a:t>how to measure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each of that quality characteristic.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</a:rPr>
              <a:t>Set standards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for each quality characteristic.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Do 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</a:rPr>
              <a:t>quality control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with respect to the standards.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Find out the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</a:rPr>
              <a:t>reasons that are hindering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 quality.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Make necessary improvements.</a:t>
            </a:r>
            <a:endParaRPr lang="en-US" sz="2400" i="0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2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6DAA-3EEF-7C4B-A058-D467881E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C977-5601-559A-9E0F-B7A99AEE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9CAF5-1283-A5A6-F356-6A8362C7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Attributes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just">
              <a:buNone/>
            </a:pP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Attributes:</a:t>
            </a:r>
          </a:p>
          <a:p>
            <a:pPr marL="457200" lvl="1" indent="0" algn="just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Correctness, Reliability, Adequacy, Learnability, Robustness, Maintainability, Readability, Extensibility, Testability, Efficiency, Portability</a:t>
            </a:r>
          </a:p>
          <a:p>
            <a:pPr marL="457200" lvl="1" indent="0" algn="just">
              <a:buNone/>
            </a:pPr>
            <a:endParaRPr lang="en-US" sz="2600" b="1" spc="-25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en-US" b="1" dirty="0">
                <a:solidFill>
                  <a:srgbClr val="FFC000"/>
                </a:solidFill>
              </a:rPr>
              <a:t>Correctness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Agreement of program code with specifications.</a:t>
            </a:r>
            <a:endParaRPr lang="en-US" sz="2800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Independence of the actual application of the software system</a:t>
            </a:r>
            <a:endParaRPr lang="en-US" sz="2600" b="1" spc="-25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766" y="6356350"/>
            <a:ext cx="10946674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3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FFC000"/>
                </a:solidFill>
              </a:rPr>
              <a:t>Reliability</a:t>
            </a:r>
            <a:r>
              <a:rPr lang="en-US" b="1" dirty="0">
                <a:solidFill>
                  <a:srgbClr val="002060"/>
                </a:solidFill>
              </a:rPr>
              <a:t> 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Reliability of a software system is defined as the probability that this system fulfills a function (determined by the specifications) for a specified number of input trials under specified input conditions in a specified time interval (assuming that hardware and input are free of errors).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software system can be seen as reliable if this test produces a low error rate.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66651" y="6356350"/>
            <a:ext cx="10387149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9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Attributes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spc="-10" dirty="0">
                <a:solidFill>
                  <a:srgbClr val="0070C0"/>
                </a:solidFill>
              </a:rPr>
              <a:t>     </a:t>
            </a:r>
            <a:endParaRPr lang="en-US" sz="2400" b="1" spc="-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for the requirement of Adequacy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input required of the user should be limited to only what is necessary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software system should expect information only if it is necessary for the functions that the user wishes to carry out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enable flexible data input on the part of the user and should carry out plausibility checks on the input</a:t>
            </a:r>
            <a:endParaRPr lang="en-US" sz="2400" spc="-4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4217" y="6356350"/>
            <a:ext cx="10269583" cy="365125"/>
          </a:xfrm>
        </p:spPr>
        <p:txBody>
          <a:bodyPr/>
          <a:lstStyle/>
          <a:p>
            <a:r>
              <a:rPr lang="en-US"/>
              <a:t>Software Quality                                 Software Engineering                              Daniel / CSBS</a:t>
            </a:r>
          </a:p>
        </p:txBody>
      </p:sp>
    </p:spTree>
    <p:extLst>
      <p:ext uri="{BB962C8B-B14F-4D97-AF65-F5344CB8AC3E}">
        <p14:creationId xmlns:p14="http://schemas.microsoft.com/office/powerpoint/2010/main" val="11786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66651" y="6356350"/>
            <a:ext cx="10387149" cy="365125"/>
          </a:xfrm>
        </p:spPr>
        <p:txBody>
          <a:bodyPr/>
          <a:lstStyle/>
          <a:p>
            <a:r>
              <a:rPr lang="en-US" dirty="0"/>
              <a:t>Software Quality                                 Software Engineering                              Daniel / CSBS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449977"/>
            <a:ext cx="107768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results produced by the software system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The results that a software system delivers should be output in a clear and well structured form and be easy to interpret</a:t>
            </a:r>
          </a:p>
          <a:p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Learnability depends 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design of user interfaces</a:t>
            </a:r>
            <a:b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clarity and the simplicity of the user instructions (tutorial or user manual).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interface should present information as close to reality as possible and permit efficient utilization of the software’s failures.</a:t>
            </a:r>
          </a:p>
        </p:txBody>
      </p:sp>
    </p:spTree>
    <p:extLst>
      <p:ext uri="{BB962C8B-B14F-4D97-AF65-F5344CB8AC3E}">
        <p14:creationId xmlns:p14="http://schemas.microsoft.com/office/powerpoint/2010/main" val="413870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Quality - Attributes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>
                <a:solidFill>
                  <a:srgbClr val="FFC000"/>
                </a:solidFill>
              </a:rPr>
              <a:t>Robustness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2060"/>
                </a:solidFill>
              </a:rPr>
              <a:t>	</a:t>
            </a:r>
            <a:r>
              <a:rPr lang="en-US" dirty="0">
                <a:solidFill>
                  <a:srgbClr val="002060"/>
                </a:solidFill>
              </a:rPr>
              <a:t>Robustness reduces the impact of operational mistakes, erroneous input data, and hardware errors.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Frequent errors (e.g. erroneous commands, typing errors) must be handled with particular care.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Less frequent errors (e.g. power failure) can be handled more laxly, but still must not lead to irreversible consequences.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23406" y="6356350"/>
            <a:ext cx="10230394" cy="365125"/>
          </a:xfrm>
        </p:spPr>
        <p:txBody>
          <a:bodyPr/>
          <a:lstStyle/>
          <a:p>
            <a:r>
              <a:rPr lang="en-US" dirty="0"/>
              <a:t>Software Quality                                 Software Engineering                              Daniel / CSBS</a:t>
            </a:r>
          </a:p>
        </p:txBody>
      </p:sp>
    </p:spTree>
    <p:extLst>
      <p:ext uri="{BB962C8B-B14F-4D97-AF65-F5344CB8AC3E}">
        <p14:creationId xmlns:p14="http://schemas.microsoft.com/office/powerpoint/2010/main" val="182402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747</Words>
  <Application>Microsoft Office PowerPoint</Application>
  <PresentationFormat>Widescreen</PresentationFormat>
  <Paragraphs>86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Century Gothic</vt:lpstr>
      <vt:lpstr>Wingdings</vt:lpstr>
      <vt:lpstr>Office Theme</vt:lpstr>
      <vt:lpstr>UNIT-2 Software Quality and Reliability</vt:lpstr>
      <vt:lpstr>PowerPoint Presentation</vt:lpstr>
      <vt:lpstr>Software Quality</vt:lpstr>
      <vt:lpstr>Software Quality</vt:lpstr>
      <vt:lpstr>Software Quality Attributes</vt:lpstr>
      <vt:lpstr>Software Quality - Attributes</vt:lpstr>
      <vt:lpstr>Software Quality Attributes</vt:lpstr>
      <vt:lpstr>Software Quality - Attributes</vt:lpstr>
      <vt:lpstr>Software Quality - Attributes</vt:lpstr>
      <vt:lpstr>Software Quality - Attributes</vt:lpstr>
      <vt:lpstr>Software Quality - Attributes</vt:lpstr>
      <vt:lpstr>Software Quality - Attributes</vt:lpstr>
      <vt:lpstr>Software Quality -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Capability Maturity Models (CMM and CMMI);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Peddarapu Ramakrishna Chowdary</dc:creator>
  <cp:lastModifiedBy>Mr Peddarapu Ramakrishna Chowdary</cp:lastModifiedBy>
  <cp:revision>6</cp:revision>
  <dcterms:created xsi:type="dcterms:W3CDTF">2023-10-27T06:08:34Z</dcterms:created>
  <dcterms:modified xsi:type="dcterms:W3CDTF">2023-10-27T06:52:35Z</dcterms:modified>
</cp:coreProperties>
</file>